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58" r:id="rId5"/>
    <p:sldId id="259" r:id="rId6"/>
    <p:sldId id="257" r:id="rId7"/>
    <p:sldId id="260" r:id="rId8"/>
    <p:sldId id="264" r:id="rId9"/>
    <p:sldId id="261" r:id="rId10"/>
    <p:sldId id="262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FD5A-1F4F-45BA-8422-27A46BE4C803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986-B2DD-431C-A404-0489DD138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3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FD5A-1F4F-45BA-8422-27A46BE4C803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986-B2DD-431C-A404-0489DD138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9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FD5A-1F4F-45BA-8422-27A46BE4C803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986-B2DD-431C-A404-0489DD138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8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FD5A-1F4F-45BA-8422-27A46BE4C803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986-B2DD-431C-A404-0489DD138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84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FD5A-1F4F-45BA-8422-27A46BE4C803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986-B2DD-431C-A404-0489DD138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4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FD5A-1F4F-45BA-8422-27A46BE4C803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986-B2DD-431C-A404-0489DD138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3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FD5A-1F4F-45BA-8422-27A46BE4C803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986-B2DD-431C-A404-0489DD138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2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FD5A-1F4F-45BA-8422-27A46BE4C803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986-B2DD-431C-A404-0489DD138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6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FD5A-1F4F-45BA-8422-27A46BE4C803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986-B2DD-431C-A404-0489DD138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20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FD5A-1F4F-45BA-8422-27A46BE4C803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986-B2DD-431C-A404-0489DD138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0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FD5A-1F4F-45BA-8422-27A46BE4C803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986-B2DD-431C-A404-0489DD138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8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FFD5A-1F4F-45BA-8422-27A46BE4C803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3B986-B2DD-431C-A404-0489DD138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9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61855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96»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Тяжелее - легче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84218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30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97800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32560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50125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591820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2355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5" y="110837"/>
            <a:ext cx="9850580" cy="7162800"/>
          </a:xfrm>
        </p:spPr>
      </p:pic>
    </p:spTree>
    <p:extLst>
      <p:ext uri="{BB962C8B-B14F-4D97-AF65-F5344CB8AC3E}">
        <p14:creationId xmlns:p14="http://schemas.microsoft.com/office/powerpoint/2010/main" val="10041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7" y="595745"/>
            <a:ext cx="5486400" cy="5581218"/>
          </a:xfrm>
        </p:spPr>
      </p:pic>
    </p:spTree>
    <p:extLst>
      <p:ext uri="{BB962C8B-B14F-4D97-AF65-F5344CB8AC3E}">
        <p14:creationId xmlns:p14="http://schemas.microsoft.com/office/powerpoint/2010/main" val="5312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92726"/>
            <a:ext cx="5029199" cy="5763491"/>
          </a:xfrm>
        </p:spPr>
      </p:pic>
    </p:spTree>
    <p:extLst>
      <p:ext uri="{BB962C8B-B14F-4D97-AF65-F5344CB8AC3E}">
        <p14:creationId xmlns:p14="http://schemas.microsoft.com/office/powerpoint/2010/main" val="21287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985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0"/>
            <a:ext cx="11610109" cy="6858000"/>
          </a:xfrm>
        </p:spPr>
      </p:pic>
    </p:spTree>
    <p:extLst>
      <p:ext uri="{BB962C8B-B14F-4D97-AF65-F5344CB8AC3E}">
        <p14:creationId xmlns:p14="http://schemas.microsoft.com/office/powerpoint/2010/main" val="30857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124691"/>
            <a:ext cx="10196945" cy="6414654"/>
          </a:xfrm>
        </p:spPr>
      </p:pic>
    </p:spTree>
    <p:extLst>
      <p:ext uri="{BB962C8B-B14F-4D97-AF65-F5344CB8AC3E}">
        <p14:creationId xmlns:p14="http://schemas.microsoft.com/office/powerpoint/2010/main" val="32380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124692"/>
            <a:ext cx="12011891" cy="6622472"/>
          </a:xfrm>
        </p:spPr>
      </p:pic>
    </p:spTree>
    <p:extLst>
      <p:ext uri="{BB962C8B-B14F-4D97-AF65-F5344CB8AC3E}">
        <p14:creationId xmlns:p14="http://schemas.microsoft.com/office/powerpoint/2010/main" val="26646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</Words>
  <Application>Microsoft Office PowerPoint</Application>
  <PresentationFormat>Широкоэкранный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учреждение «Детский сад № 96»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 96»</dc:title>
  <dc:creator>lenovo</dc:creator>
  <cp:lastModifiedBy>lenovo</cp:lastModifiedBy>
  <cp:revision>3</cp:revision>
  <dcterms:created xsi:type="dcterms:W3CDTF">2019-11-11T12:37:36Z</dcterms:created>
  <dcterms:modified xsi:type="dcterms:W3CDTF">2019-11-11T13:04:50Z</dcterms:modified>
</cp:coreProperties>
</file>